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282" r:id="rId4"/>
    <p:sldId id="286" r:id="rId5"/>
    <p:sldId id="273" r:id="rId6"/>
    <p:sldId id="274" r:id="rId7"/>
    <p:sldId id="262" r:id="rId8"/>
    <p:sldId id="276" r:id="rId9"/>
    <p:sldId id="278" r:id="rId10"/>
    <p:sldId id="283" r:id="rId11"/>
    <p:sldId id="284" r:id="rId12"/>
    <p:sldId id="277" r:id="rId13"/>
    <p:sldId id="279" r:id="rId14"/>
    <p:sldId id="280" r:id="rId15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48" autoAdjust="0"/>
  </p:normalViewPr>
  <p:slideViewPr>
    <p:cSldViewPr>
      <p:cViewPr>
        <p:scale>
          <a:sx n="66" d="100"/>
          <a:sy n="66" d="100"/>
        </p:scale>
        <p:origin x="-193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22/01/2017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740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0387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5841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5839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7487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789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68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 smtClean="0"/>
              <a:t>[Speaker’s Name]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[Date]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True sons of the House </a:t>
            </a:r>
            <a:br>
              <a:rPr lang="en-AU" sz="3600" dirty="0" smtClean="0"/>
            </a:br>
            <a:r>
              <a:rPr lang="en-AU" sz="3600" dirty="0" smtClean="0"/>
              <a:t>– Walking in covenant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Gen 14 &amp; Dan 3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22/01/17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6778"/>
            <a:ext cx="8820472" cy="1052736"/>
          </a:xfrm>
        </p:spPr>
        <p:txBody>
          <a:bodyPr/>
          <a:lstStyle/>
          <a:p>
            <a:r>
              <a:rPr lang="en-AU" dirty="0" smtClean="0"/>
              <a:t>Treasure relationship </a:t>
            </a:r>
            <a:r>
              <a:rPr lang="en-AU" sz="3200" dirty="0" smtClean="0"/>
              <a:t>(John 17:20-23)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7"/>
            <a:ext cx="8964488" cy="54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dirty="0" smtClean="0"/>
              <a:t>It is costly, don’t break covenantal relationship </a:t>
            </a:r>
          </a:p>
          <a:p>
            <a:pPr marL="0" indent="0">
              <a:buNone/>
            </a:pPr>
            <a:r>
              <a:rPr lang="en-AU" i="1" baseline="30000" dirty="0"/>
              <a:t>20 </a:t>
            </a:r>
            <a:r>
              <a:rPr lang="en-AU" i="1" dirty="0"/>
              <a:t>“I do not pray for these alone, but also for those who </a:t>
            </a:r>
            <a:r>
              <a:rPr lang="en-AU" i="1" dirty="0" smtClean="0"/>
              <a:t>will believe </a:t>
            </a:r>
            <a:r>
              <a:rPr lang="en-AU" i="1" dirty="0"/>
              <a:t>in Me through their word; </a:t>
            </a:r>
            <a:r>
              <a:rPr lang="en-AU" i="1" baseline="30000" dirty="0"/>
              <a:t>21</a:t>
            </a:r>
            <a:r>
              <a:rPr lang="en-AU" i="1" dirty="0"/>
              <a:t> that they all may be one, as You, Father, are in Me, and I in You; that they also may be one in Us, that the world may believe that You sent Me. </a:t>
            </a:r>
            <a:r>
              <a:rPr lang="en-AU" i="1" baseline="30000" dirty="0"/>
              <a:t>22</a:t>
            </a:r>
            <a:r>
              <a:rPr lang="en-AU" i="1" dirty="0"/>
              <a:t> And the glory which You gave Me I have given them, that they may be one just as We are one: </a:t>
            </a:r>
            <a:r>
              <a:rPr lang="en-AU" i="1" baseline="30000" dirty="0"/>
              <a:t>23</a:t>
            </a:r>
            <a:r>
              <a:rPr lang="en-AU" i="1" dirty="0"/>
              <a:t> I in them, and You in Me; that they may be made perfect in one, and that the world may know that You have sent Me, and have loved them as You have loved Me.</a:t>
            </a:r>
          </a:p>
        </p:txBody>
      </p:sp>
    </p:spTree>
    <p:extLst>
      <p:ext uri="{BB962C8B-B14F-4D97-AF65-F5344CB8AC3E}">
        <p14:creationId xmlns:p14="http://schemas.microsoft.com/office/powerpoint/2010/main" val="1241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9" t="26536"/>
          <a:stretch/>
        </p:blipFill>
        <p:spPr bwMode="auto">
          <a:xfrm>
            <a:off x="251520" y="1268760"/>
            <a:ext cx="3914781" cy="429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" t="5863" r="3744" b="9474"/>
          <a:stretch/>
        </p:blipFill>
        <p:spPr bwMode="auto">
          <a:xfrm>
            <a:off x="4355976" y="1268760"/>
            <a:ext cx="4608512" cy="432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19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1"/>
            <a:ext cx="8712968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dirty="0"/>
              <a:t>God is hitting </a:t>
            </a:r>
            <a:r>
              <a:rPr lang="en-AU" sz="3600" dirty="0" smtClean="0"/>
              <a:t>RESET – Eccl 12 </a:t>
            </a:r>
          </a:p>
          <a:p>
            <a:pPr marL="514350" indent="-514350">
              <a:buAutoNum type="arabicPeriod"/>
            </a:pPr>
            <a:endParaRPr lang="en-AU" sz="3600" dirty="0"/>
          </a:p>
          <a:p>
            <a:pPr marL="514350" indent="-514350">
              <a:buAutoNum type="arabicPeriod"/>
            </a:pPr>
            <a:r>
              <a:rPr lang="en-AU" sz="3600" dirty="0" smtClean="0"/>
              <a:t>Remember </a:t>
            </a:r>
            <a:r>
              <a:rPr lang="en-AU" sz="3600" dirty="0"/>
              <a:t>your creator in the day of your youth </a:t>
            </a:r>
          </a:p>
          <a:p>
            <a:pPr marL="514350" indent="-514350">
              <a:buAutoNum type="arabicPeriod"/>
            </a:pPr>
            <a:r>
              <a:rPr lang="en-AU" sz="3600" dirty="0"/>
              <a:t>Remember your Creator before your golden bowl is broken </a:t>
            </a:r>
          </a:p>
          <a:p>
            <a:pPr marL="514350" indent="-514350">
              <a:buAutoNum type="arabicPeriod"/>
            </a:pPr>
            <a:r>
              <a:rPr lang="en-AU" sz="3600" dirty="0"/>
              <a:t>Remember to fear God &amp; keep His commands</a:t>
            </a:r>
          </a:p>
        </p:txBody>
      </p:sp>
    </p:spTree>
    <p:extLst>
      <p:ext uri="{BB962C8B-B14F-4D97-AF65-F5344CB8AC3E}">
        <p14:creationId xmlns:p14="http://schemas.microsoft.com/office/powerpoint/2010/main" val="139949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Gen 14:1-12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0"/>
          <a:stretch/>
        </p:blipFill>
        <p:spPr bwMode="auto">
          <a:xfrm>
            <a:off x="-1" y="908720"/>
            <a:ext cx="9144001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0929" y="4516463"/>
            <a:ext cx="6951262" cy="13388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b="1" dirty="0" smtClean="0"/>
              <a:t>For 12 years, the South served the North (</a:t>
            </a:r>
            <a:r>
              <a:rPr lang="en-AU" b="1" dirty="0" err="1" smtClean="0"/>
              <a:t>Chedorlaomer</a:t>
            </a:r>
            <a:r>
              <a:rPr lang="en-AU" b="1" dirty="0" smtClean="0"/>
              <a:t>).</a:t>
            </a:r>
          </a:p>
          <a:p>
            <a:pPr>
              <a:lnSpc>
                <a:spcPct val="150000"/>
              </a:lnSpc>
            </a:pPr>
            <a:r>
              <a:rPr lang="en-AU" b="1" dirty="0" smtClean="0"/>
              <a:t>In the 13</a:t>
            </a:r>
            <a:r>
              <a:rPr lang="en-AU" b="1" baseline="30000" dirty="0" smtClean="0"/>
              <a:t>th</a:t>
            </a:r>
            <a:r>
              <a:rPr lang="en-AU" b="1" dirty="0" smtClean="0"/>
              <a:t> year, the South rebelled.</a:t>
            </a:r>
          </a:p>
          <a:p>
            <a:pPr>
              <a:lnSpc>
                <a:spcPct val="150000"/>
              </a:lnSpc>
            </a:pPr>
            <a:r>
              <a:rPr lang="en-AU" b="1" dirty="0" smtClean="0"/>
              <a:t>In the 14</a:t>
            </a:r>
            <a:r>
              <a:rPr lang="en-AU" b="1" baseline="30000" dirty="0" smtClean="0"/>
              <a:t>th</a:t>
            </a:r>
            <a:r>
              <a:rPr lang="en-AU" b="1" dirty="0" smtClean="0"/>
              <a:t> year, the North defeated the South (Lot captured)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27984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Gen 14:12-24 </a:t>
            </a:r>
            <a:endParaRPr lang="en-A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2330"/>
            <a:ext cx="4752528" cy="680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0" y="1207293"/>
            <a:ext cx="4355976" cy="4813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AU" sz="3600" b="1" dirty="0" smtClean="0"/>
              <a:t>V14 - Now when Abram heard that his brother was taken captive, he armed his (318) three hundred and eighteen </a:t>
            </a:r>
            <a:r>
              <a:rPr lang="en-AU" sz="3600" b="1" u="sng" dirty="0" smtClean="0"/>
              <a:t>trained </a:t>
            </a:r>
            <a:r>
              <a:rPr lang="en-AU" sz="3600" b="1" dirty="0" smtClean="0"/>
              <a:t>servants who were </a:t>
            </a:r>
            <a:r>
              <a:rPr lang="en-AU" sz="3600" b="1" u="sng" dirty="0" smtClean="0"/>
              <a:t>born</a:t>
            </a:r>
            <a:r>
              <a:rPr lang="en-AU" sz="3600" b="1" dirty="0" smtClean="0"/>
              <a:t> in his own house, and went in pursuit as far as Dan.</a:t>
            </a:r>
            <a:endParaRPr lang="en-AU" sz="3600" b="1" dirty="0"/>
          </a:p>
        </p:txBody>
      </p:sp>
    </p:spTree>
    <p:extLst>
      <p:ext uri="{BB962C8B-B14F-4D97-AF65-F5344CB8AC3E}">
        <p14:creationId xmlns:p14="http://schemas.microsoft.com/office/powerpoint/2010/main" val="10323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6"/>
            <a:ext cx="8784976" cy="1052736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They were walking in covenant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07293"/>
            <a:ext cx="8856984" cy="4813995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en-US" sz="3500" dirty="0" smtClean="0"/>
              <a:t>Our covenantal relationship (eternal) has been bought by the blood of Christ</a:t>
            </a:r>
            <a:r>
              <a:rPr lang="en-US" sz="2800" dirty="0"/>
              <a:t/>
            </a:r>
            <a:br>
              <a:rPr lang="en-US" sz="2800" dirty="0"/>
            </a:br>
            <a:endParaRPr lang="en-US" sz="500" dirty="0" smtClean="0"/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 smtClean="0"/>
              <a:t>DO NOT break covenantal relationship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 smtClean="0"/>
              <a:t>*Born </a:t>
            </a:r>
            <a:r>
              <a:rPr lang="en-AU" sz="2800" i="1" dirty="0"/>
              <a:t>and trained</a:t>
            </a:r>
            <a:br>
              <a:rPr lang="en-AU" sz="2800" i="1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19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44016"/>
            <a:ext cx="8856984" cy="1052736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1. They submitted to the same authority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7293"/>
            <a:ext cx="9145016" cy="4525963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buFontTx/>
              <a:buChar char="-"/>
            </a:pPr>
            <a:r>
              <a:rPr lang="en-AU" sz="3500" dirty="0" smtClean="0"/>
              <a:t>Submitted to Abraham’s authority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1050" i="1" dirty="0" smtClean="0"/>
              <a:t/>
            </a:r>
            <a:br>
              <a:rPr lang="en-AU" sz="1050" i="1" dirty="0" smtClean="0"/>
            </a:br>
            <a:r>
              <a:rPr lang="en-AU" sz="3400" i="1" dirty="0" smtClean="0"/>
              <a:t>Submit to God’s authority (His Word) &amp; appointed authorities (father of the House)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 smtClean="0"/>
              <a:t/>
            </a:r>
            <a:br>
              <a:rPr lang="en-AU" sz="2800" i="1" dirty="0" smtClean="0"/>
            </a:br>
            <a:r>
              <a:rPr lang="en-AU" i="1" dirty="0" smtClean="0"/>
              <a:t>DO </a:t>
            </a:r>
            <a:r>
              <a:rPr lang="en-AU" i="1" dirty="0"/>
              <a:t>NOT </a:t>
            </a:r>
            <a:r>
              <a:rPr lang="en-AU" i="1" dirty="0" smtClean="0"/>
              <a:t>rebel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79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6"/>
            <a:ext cx="8784976" cy="1052736"/>
          </a:xfrm>
        </p:spPr>
        <p:txBody>
          <a:bodyPr/>
          <a:lstStyle/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. They had the same “work”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7293"/>
            <a:ext cx="9145016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AU" sz="3500" dirty="0" smtClean="0"/>
              <a:t>Same training &amp; same battle</a:t>
            </a:r>
            <a:br>
              <a:rPr lang="en-AU" sz="3500" dirty="0" smtClean="0"/>
            </a:br>
            <a:r>
              <a:rPr lang="en-AU" sz="2800" i="1" dirty="0" err="1" smtClean="0"/>
              <a:t>Prov</a:t>
            </a:r>
            <a:r>
              <a:rPr lang="en-AU" sz="2800" i="1" dirty="0" smtClean="0"/>
              <a:t> 22:6 - Train </a:t>
            </a:r>
            <a:r>
              <a:rPr lang="en-AU" sz="2800" i="1" dirty="0"/>
              <a:t>up a child in the way he should </a:t>
            </a:r>
            <a:r>
              <a:rPr lang="en-AU" sz="2800" i="1" dirty="0" smtClean="0"/>
              <a:t>go, and </a:t>
            </a:r>
            <a:r>
              <a:rPr lang="en-AU" sz="2800" i="1" dirty="0"/>
              <a:t>when he is old he will not depart from it.</a:t>
            </a:r>
            <a:endParaRPr lang="en-AU" sz="2800" i="1" dirty="0" smtClean="0"/>
          </a:p>
          <a:p>
            <a:pPr marL="0" indent="0">
              <a:lnSpc>
                <a:spcPct val="125000"/>
              </a:lnSpc>
              <a:buNone/>
            </a:pPr>
            <a:r>
              <a:rPr lang="en-AU" sz="3500" i="1" dirty="0" smtClean="0"/>
              <a:t>Everyone plays a part in the Kingdom!</a:t>
            </a:r>
          </a:p>
          <a:p>
            <a:pPr marL="0" indent="0">
              <a:lnSpc>
                <a:spcPct val="125000"/>
              </a:lnSpc>
              <a:buNone/>
            </a:pPr>
            <a:endParaRPr lang="en-AU" sz="1400" i="1" dirty="0"/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/>
              <a:t>DO NOT  be </a:t>
            </a:r>
            <a:r>
              <a:rPr lang="en-AU" sz="2800" i="1" dirty="0" smtClean="0"/>
              <a:t>a spectator</a:t>
            </a:r>
            <a:r>
              <a:rPr lang="en-AU" sz="2800" i="1" dirty="0"/>
              <a:t> </a:t>
            </a:r>
            <a:r>
              <a:rPr lang="en-AU" sz="2800" i="1" dirty="0" smtClean="0"/>
              <a:t>only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96432"/>
            <a:ext cx="3851920" cy="258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4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6778"/>
            <a:ext cx="8640960" cy="1052736"/>
          </a:xfrm>
        </p:spPr>
        <p:txBody>
          <a:bodyPr/>
          <a:lstStyle/>
          <a:p>
            <a:r>
              <a:rPr lang="en-AU" dirty="0" smtClean="0"/>
              <a:t>Spiritual immaturity - </a:t>
            </a:r>
            <a:r>
              <a:rPr lang="en-AU" dirty="0" err="1"/>
              <a:t>Heb</a:t>
            </a:r>
            <a:r>
              <a:rPr lang="en-AU" dirty="0"/>
              <a:t> </a:t>
            </a:r>
            <a:r>
              <a:rPr lang="en-AU" dirty="0" smtClean="0"/>
              <a:t>5:12-14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6" y="1207293"/>
            <a:ext cx="889248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baseline="30000" dirty="0" smtClean="0"/>
              <a:t>12</a:t>
            </a:r>
            <a:r>
              <a:rPr lang="en-AU" dirty="0" smtClean="0"/>
              <a:t>For </a:t>
            </a:r>
            <a:r>
              <a:rPr lang="en-AU" dirty="0"/>
              <a:t>though by this time you ought to be teachers, you need someone to teach you again the basic principles of the oracles of God. You need milk, not solid food, </a:t>
            </a:r>
          </a:p>
          <a:p>
            <a:pPr marL="0" indent="0">
              <a:buNone/>
            </a:pPr>
            <a:r>
              <a:rPr lang="en-AU" baseline="30000" dirty="0" smtClean="0"/>
              <a:t>13</a:t>
            </a:r>
            <a:r>
              <a:rPr lang="en-AU" dirty="0" smtClean="0"/>
              <a:t>for </a:t>
            </a:r>
            <a:r>
              <a:rPr lang="en-AU" dirty="0"/>
              <a:t>everyone who lives on milk is unskilled in the word of righteousness, since he is a child. </a:t>
            </a:r>
          </a:p>
          <a:p>
            <a:pPr marL="0" indent="0">
              <a:buNone/>
            </a:pPr>
            <a:r>
              <a:rPr lang="en-AU" baseline="30000" dirty="0" smtClean="0"/>
              <a:t>14</a:t>
            </a:r>
            <a:r>
              <a:rPr lang="en-AU" dirty="0" smtClean="0"/>
              <a:t>But </a:t>
            </a:r>
            <a:r>
              <a:rPr lang="en-AU" dirty="0"/>
              <a:t>solid food is for the mature, for those who have their powers of discernment </a:t>
            </a:r>
            <a:r>
              <a:rPr lang="en-AU" u="sng" dirty="0"/>
              <a:t>trained</a:t>
            </a:r>
            <a:r>
              <a:rPr lang="en-AU" dirty="0"/>
              <a:t> by constant practice to distinguish good from evil. </a:t>
            </a:r>
          </a:p>
        </p:txBody>
      </p:sp>
    </p:spTree>
    <p:extLst>
      <p:ext uri="{BB962C8B-B14F-4D97-AF65-F5344CB8AC3E}">
        <p14:creationId xmlns:p14="http://schemas.microsoft.com/office/powerpoint/2010/main" val="368413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6"/>
            <a:ext cx="8784976" cy="1052736"/>
          </a:xfrm>
        </p:spPr>
        <p:txBody>
          <a:bodyPr/>
          <a:lstStyle/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. They had the same “work”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7293"/>
            <a:ext cx="9145016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AU" sz="3500" dirty="0" smtClean="0"/>
              <a:t>Same training &amp; same battle</a:t>
            </a:r>
            <a:br>
              <a:rPr lang="en-AU" sz="3500" dirty="0" smtClean="0"/>
            </a:br>
            <a:r>
              <a:rPr lang="en-AU" sz="2800" i="1" dirty="0" err="1" smtClean="0"/>
              <a:t>Prov</a:t>
            </a:r>
            <a:r>
              <a:rPr lang="en-AU" sz="2800" i="1" dirty="0" smtClean="0"/>
              <a:t> 22:6 - Train </a:t>
            </a:r>
            <a:r>
              <a:rPr lang="en-AU" sz="2800" i="1" dirty="0"/>
              <a:t>up a child in the way he should </a:t>
            </a:r>
            <a:r>
              <a:rPr lang="en-AU" sz="2800" i="1" dirty="0" smtClean="0"/>
              <a:t>go, and </a:t>
            </a:r>
            <a:r>
              <a:rPr lang="en-AU" sz="2800" i="1" dirty="0"/>
              <a:t>when he is old he will not depart from it.</a:t>
            </a:r>
            <a:endParaRPr lang="en-AU" sz="2800" i="1" dirty="0" smtClean="0"/>
          </a:p>
          <a:p>
            <a:pPr marL="0" indent="0">
              <a:lnSpc>
                <a:spcPct val="125000"/>
              </a:lnSpc>
              <a:buNone/>
            </a:pPr>
            <a:r>
              <a:rPr lang="en-AU" sz="3500" i="1" dirty="0" smtClean="0"/>
              <a:t>Everyone plays a part in the Kingdom!</a:t>
            </a:r>
          </a:p>
          <a:p>
            <a:pPr marL="0" indent="0">
              <a:lnSpc>
                <a:spcPct val="125000"/>
              </a:lnSpc>
              <a:buNone/>
            </a:pPr>
            <a:endParaRPr lang="en-AU" sz="1400" i="1" dirty="0"/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/>
              <a:t>DO NOT  be </a:t>
            </a:r>
            <a:r>
              <a:rPr lang="en-AU" sz="2800" i="1" dirty="0" smtClean="0"/>
              <a:t>a spectator</a:t>
            </a:r>
            <a:r>
              <a:rPr lang="en-AU" sz="2800" i="1" dirty="0"/>
              <a:t> </a:t>
            </a:r>
            <a:r>
              <a:rPr lang="en-AU" sz="2800" i="1" dirty="0" smtClean="0"/>
              <a:t>only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96432"/>
            <a:ext cx="3851920" cy="258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83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6"/>
            <a:ext cx="8784976" cy="1052736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3. They had the same destiny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7293"/>
            <a:ext cx="9145016" cy="488600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5000"/>
              </a:lnSpc>
              <a:buFontTx/>
              <a:buChar char="-"/>
            </a:pPr>
            <a:r>
              <a:rPr lang="en-AU" sz="5100" dirty="0" smtClean="0"/>
              <a:t>Going to the same place to fight the same </a:t>
            </a:r>
            <a:r>
              <a:rPr lang="en-AU" sz="5100" dirty="0"/>
              <a:t>enemy</a:t>
            </a:r>
            <a:br>
              <a:rPr lang="en-AU" sz="5100" dirty="0"/>
            </a:br>
            <a:r>
              <a:rPr lang="en-AU" sz="3600" i="1" dirty="0" err="1" smtClean="0"/>
              <a:t>Eph</a:t>
            </a:r>
            <a:r>
              <a:rPr lang="en-AU" sz="3600" i="1" dirty="0" smtClean="0"/>
              <a:t> 6:12 </a:t>
            </a:r>
            <a:r>
              <a:rPr lang="en-AU" sz="3600" i="1" dirty="0"/>
              <a:t>For we do not wrestle against flesh and blood, but against principalities, against powers, against the rulers of the darkness of this age,[a] against spiritual hosts of wickedness in the heavenly places</a:t>
            </a:r>
            <a:r>
              <a:rPr lang="en-AU" sz="3600" i="1" dirty="0" smtClean="0"/>
              <a:t>.</a:t>
            </a:r>
          </a:p>
          <a:p>
            <a:pPr>
              <a:lnSpc>
                <a:spcPct val="125000"/>
              </a:lnSpc>
              <a:buFontTx/>
              <a:buChar char="-"/>
            </a:pPr>
            <a:endParaRPr lang="en-AU" sz="3600" i="1" dirty="0" smtClean="0"/>
          </a:p>
          <a:p>
            <a:pPr marL="0" indent="0">
              <a:lnSpc>
                <a:spcPct val="125000"/>
              </a:lnSpc>
              <a:buNone/>
            </a:pPr>
            <a:r>
              <a:rPr lang="en-AU" sz="4000" i="1" dirty="0" smtClean="0"/>
              <a:t>Pursue the same course!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3400" i="1" dirty="0"/>
              <a:t>DO NOT  </a:t>
            </a:r>
            <a:r>
              <a:rPr lang="en-AU" sz="3400" i="1" dirty="0" smtClean="0"/>
              <a:t>betray/change</a:t>
            </a:r>
            <a:endParaRPr lang="en-US" sz="3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05064"/>
            <a:ext cx="4427984" cy="282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90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6"/>
            <a:ext cx="8784976" cy="1052736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4. They had the same “reward”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7293"/>
            <a:ext cx="9145016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5000"/>
              </a:lnSpc>
              <a:buFontTx/>
              <a:buChar char="-"/>
            </a:pPr>
            <a:r>
              <a:rPr lang="en-AU" sz="3500" dirty="0" smtClean="0"/>
              <a:t>Rescue Lot, not gold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1100" i="1" dirty="0" smtClean="0"/>
              <a:t/>
            </a:r>
            <a:br>
              <a:rPr lang="en-AU" sz="1100" i="1" dirty="0" smtClean="0"/>
            </a:br>
            <a:r>
              <a:rPr lang="en-AU" sz="3500" i="1" dirty="0" smtClean="0"/>
              <a:t>“</a:t>
            </a:r>
            <a:r>
              <a:rPr lang="en-AU" sz="3500" i="1" dirty="0"/>
              <a:t>I have raised my hand to the Lord, God Most High, the Possessor of heaven and earth</a:t>
            </a:r>
            <a:r>
              <a:rPr lang="en-AU" sz="3500" i="1" dirty="0" smtClean="0"/>
              <a:t>, </a:t>
            </a:r>
            <a:r>
              <a:rPr lang="en-AU" sz="3500" i="1" dirty="0"/>
              <a:t>that I will take </a:t>
            </a:r>
            <a:r>
              <a:rPr lang="en-AU" sz="3500" i="1" dirty="0" smtClean="0"/>
              <a:t>nothing…”</a:t>
            </a:r>
          </a:p>
          <a:p>
            <a:pPr marL="0" indent="0">
              <a:lnSpc>
                <a:spcPct val="125000"/>
              </a:lnSpc>
              <a:buNone/>
            </a:pPr>
            <a:endParaRPr lang="en-AU" sz="1100" i="1" dirty="0"/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/>
              <a:t>DO NOT  be greedy for </a:t>
            </a:r>
            <a:r>
              <a:rPr lang="en-AU" sz="2800" i="1" dirty="0" smtClean="0"/>
              <a:t/>
            </a:r>
            <a:br>
              <a:rPr lang="en-AU" sz="2800" i="1" dirty="0" smtClean="0"/>
            </a:br>
            <a:r>
              <a:rPr lang="en-AU" sz="2800" i="1" dirty="0" smtClean="0"/>
              <a:t>the world’s </a:t>
            </a:r>
            <a:r>
              <a:rPr lang="en-AU" sz="2800" i="1" dirty="0"/>
              <a:t>treasure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2800" i="1" dirty="0"/>
              <a:t>Pursue the spiritual!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6957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41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6"/>
            <a:ext cx="8784976" cy="1052736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Results of Walking in Covenant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07293"/>
            <a:ext cx="8856984" cy="481399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en-AU" sz="3300" dirty="0" smtClean="0"/>
              <a:t>They </a:t>
            </a:r>
            <a:r>
              <a:rPr lang="en-AU" sz="3300" dirty="0"/>
              <a:t>stood together </a:t>
            </a:r>
            <a:r>
              <a:rPr lang="en-AU" sz="3300" dirty="0" smtClean="0"/>
              <a:t>during </a:t>
            </a:r>
            <a:r>
              <a:rPr lang="en-AU" sz="3300" dirty="0"/>
              <a:t>the trials demonstrating covenantal relationship</a:t>
            </a:r>
            <a:r>
              <a:rPr lang="en-AU" sz="3300" dirty="0" smtClean="0"/>
              <a:t>. Abraham rescued Lot even though he had left him.</a:t>
            </a:r>
            <a:endParaRPr lang="en-AU" sz="3300" dirty="0"/>
          </a:p>
          <a:p>
            <a:pPr marL="0" indent="0">
              <a:lnSpc>
                <a:spcPct val="125000"/>
              </a:lnSpc>
              <a:buNone/>
            </a:pPr>
            <a:r>
              <a:rPr lang="en-AU" sz="2800" dirty="0" smtClean="0"/>
              <a:t>Matt </a:t>
            </a:r>
            <a:r>
              <a:rPr lang="en-AU" sz="2800" dirty="0"/>
              <a:t>18:20 – When 2 or 3 are gathered together in unity: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AU" sz="4000" dirty="0" err="1" smtClean="0"/>
              <a:t>i</a:t>
            </a:r>
            <a:r>
              <a:rPr lang="en-AU" sz="4000" dirty="0" smtClean="0"/>
              <a:t>. Miracles happened </a:t>
            </a:r>
            <a:r>
              <a:rPr lang="en-AU" sz="4000" dirty="0" smtClean="0">
                <a:sym typeface="Wingdings" panose="05000000000000000000" pitchFamily="2" charset="2"/>
              </a:rPr>
              <a:t> victory</a:t>
            </a:r>
            <a:br>
              <a:rPr lang="en-AU" sz="4000" dirty="0" smtClean="0">
                <a:sym typeface="Wingdings" panose="05000000000000000000" pitchFamily="2" charset="2"/>
              </a:rPr>
            </a:br>
            <a:r>
              <a:rPr lang="en-AU" sz="4000" dirty="0" smtClean="0">
                <a:sym typeface="Wingdings" panose="05000000000000000000" pitchFamily="2" charset="2"/>
              </a:rPr>
              <a:t>- 318 men </a:t>
            </a:r>
            <a:r>
              <a:rPr lang="en-AU" sz="4000" i="1" dirty="0" smtClean="0">
                <a:sym typeface="Wingdings" panose="05000000000000000000" pitchFamily="2" charset="2"/>
              </a:rPr>
              <a:t>vs.</a:t>
            </a:r>
            <a:r>
              <a:rPr lang="en-AU" sz="4000" dirty="0" smtClean="0">
                <a:sym typeface="Wingdings" panose="05000000000000000000" pitchFamily="2" charset="2"/>
              </a:rPr>
              <a:t> armies of 4 kings.</a:t>
            </a:r>
            <a:endParaRPr lang="en-AU" sz="4000" dirty="0" smtClean="0"/>
          </a:p>
          <a:p>
            <a:pPr marL="0" indent="0">
              <a:lnSpc>
                <a:spcPct val="125000"/>
              </a:lnSpc>
              <a:buNone/>
            </a:pPr>
            <a:r>
              <a:rPr lang="en-AU" sz="4100" dirty="0" smtClean="0"/>
              <a:t>ii</a:t>
            </a:r>
            <a:r>
              <a:rPr lang="en-AU" sz="4100" dirty="0"/>
              <a:t>. Jesus (Melchizedek) </a:t>
            </a:r>
            <a:r>
              <a:rPr lang="en-AU" sz="4100" dirty="0" smtClean="0"/>
              <a:t>appeared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116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4064</TotalTime>
  <Words>502</Words>
  <Application>Microsoft Office PowerPoint</Application>
  <PresentationFormat>On-screen Show (4:3)</PresentationFormat>
  <Paragraphs>69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True sons of the House  – Walking in covenant</vt:lpstr>
      <vt:lpstr>Treasure relationship (John 17:20-23)</vt:lpstr>
      <vt:lpstr>PowerPoint Presentation</vt:lpstr>
      <vt:lpstr>PowerPoint Presentation</vt:lpstr>
      <vt:lpstr>Gen 14:1-12 </vt:lpstr>
      <vt:lpstr>Gen 14:12-24 </vt:lpstr>
      <vt:lpstr>They were walking in covenant</vt:lpstr>
      <vt:lpstr>1. They submitted to the same authority</vt:lpstr>
      <vt:lpstr>2. They had the same “work”</vt:lpstr>
      <vt:lpstr>Spiritual immaturity - Heb 5:12-14</vt:lpstr>
      <vt:lpstr>2. They had the same “work”</vt:lpstr>
      <vt:lpstr>3. They had the same destiny</vt:lpstr>
      <vt:lpstr>4. They had the same “reward”</vt:lpstr>
      <vt:lpstr>Results of Walking in Covenant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Dino Tan</cp:lastModifiedBy>
  <cp:revision>107</cp:revision>
  <cp:lastPrinted>2016-05-21T23:01:06Z</cp:lastPrinted>
  <dcterms:created xsi:type="dcterms:W3CDTF">2014-04-01T16:35:38Z</dcterms:created>
  <dcterms:modified xsi:type="dcterms:W3CDTF">2017-01-21T23:03:29Z</dcterms:modified>
</cp:coreProperties>
</file>